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C9438-6B81-1107-932D-F36C82BE26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DD8DF7-DA78-FC5E-02EF-DD0CADF9AD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D40F9-5D4E-28C4-C3BB-EC719FBFB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1F39D-D9E0-4F2E-A20F-7282D4F2BDEA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05853-651F-16B9-3D4B-FF5968860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96155-6E08-1798-DFC7-A369504B0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96243-3AC6-42E3-AD39-03BABD4DD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17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E8317-C26E-EFAB-FCFF-4D5235A31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F9F71D-32AD-87CF-3F85-5BAA843E6E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BED6F-6D85-F10E-5DA1-5CBB54147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1F39D-D9E0-4F2E-A20F-7282D4F2BDEA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9321EA-D62B-BCFB-D0CB-E315C882F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C41D6-7161-266B-968A-7218EA555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96243-3AC6-42E3-AD39-03BABD4DD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15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77042F-E77F-1B4F-247C-BE08EB0137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CC0606-1076-BA64-0B6B-785DC9FF18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26E67-528D-E5FB-3D8F-76CF77C43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1F39D-D9E0-4F2E-A20F-7282D4F2BDEA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BAD58B-211E-1988-56B8-3EC07A9DD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AE0F3-6B2A-E874-9471-A8330A59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96243-3AC6-42E3-AD39-03BABD4DD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635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A132C-71F7-9AB8-11D3-C70AF55E4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362F3-438C-0B40-D1CA-ABC1ED242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1F8B9-6B15-E970-C090-4CE741111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1F39D-D9E0-4F2E-A20F-7282D4F2BDEA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8E4197-AD92-F624-E403-549A92B55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F6A05-C95C-4A1B-2FF2-620888AD5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96243-3AC6-42E3-AD39-03BABD4DD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838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F567D-33EF-1EED-9A1D-4844B5830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334276-8409-8D18-1CDC-2F36F1CFF0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53DB4-5E8D-D3CD-7801-9EF7877AE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1F39D-D9E0-4F2E-A20F-7282D4F2BDEA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85E32-20D0-188D-2DEB-1E8201DA9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0B9525-EEC1-5466-9976-BA7942DF9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96243-3AC6-42E3-AD39-03BABD4DD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52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350BD-314E-BBAB-9BEA-E39220207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9521D-E860-857C-02D4-CF07CC2E68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C79C93-4B58-A847-B83C-D1007750DC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3A832-C2BC-2E0C-0E2B-E707F13A1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1F39D-D9E0-4F2E-A20F-7282D4F2BDEA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3B8838-D134-EB29-5752-480738C37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84E3EF-34F4-04AB-2D2C-7EA6EB33B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96243-3AC6-42E3-AD39-03BABD4DD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33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1B9B4-7779-D4CC-D22E-98267AC42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6B4BC6-68D0-B60D-8A42-291F12806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333E6B-7BD8-CA44-7775-AA032FC486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B6C6E-E9E8-D082-314C-403020F401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FD0174-7EFB-231B-68B4-1964FBE742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B464FE-5058-D0E8-945E-F73BC039A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1F39D-D9E0-4F2E-A20F-7282D4F2BDEA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25671D-4A14-A66B-89A5-E855E949B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B92617-CABA-0C6A-5165-D785172AD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96243-3AC6-42E3-AD39-03BABD4DD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445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D070B-789B-D2CF-C8D3-C3E803E74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13C69-7127-E47A-A7B7-B8649C6C6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1F39D-D9E0-4F2E-A20F-7282D4F2BDEA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62AA4E-8116-E9D8-595A-0A804F8F3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A161B0-48B8-8140-60FC-5C31EAB2F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96243-3AC6-42E3-AD39-03BABD4DD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362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706111-CF53-6A4A-4CA4-6393C475A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1F39D-D9E0-4F2E-A20F-7282D4F2BDEA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F19DB4-54F8-CBB3-347E-8B7017940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7EA121-1DF7-9414-2566-543D171E5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96243-3AC6-42E3-AD39-03BABD4DD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160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40D12-12C7-CBA1-1798-DDB8C14A9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50A7D-120C-E1F0-0C80-D9B4833A4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1F08CC-61CD-7A19-CC87-FE84995559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BBB0C7-C92E-F9CD-2213-386F31FE5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1F39D-D9E0-4F2E-A20F-7282D4F2BDEA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42004C-EFF4-ACDE-1314-BB0553498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A94982-A840-81D1-68FB-F99C3C7D5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96243-3AC6-42E3-AD39-03BABD4DD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04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B5BCA-83A4-1DEE-84D7-E94CB4459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647A5E-2153-1C83-241E-31D82524BD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9AFB19-6AC0-F487-AA65-C056116703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8CB0B4-1EF4-0F13-3182-D88BB33F7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1F39D-D9E0-4F2E-A20F-7282D4F2BDEA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559A3F-BD84-6FA5-C352-169C15660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6E6B25-D96D-F5A3-926F-EE04A27F2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96243-3AC6-42E3-AD39-03BABD4DD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234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1939CB-6CA2-6692-EB08-DD5EA78E3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DFEAA9-A953-8001-37FB-512ABADD7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BB3138-FDBE-00A4-C25F-807B8CCDAB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E1F39D-D9E0-4F2E-A20F-7282D4F2BDEA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652DD5-2BD0-571F-1E38-47C319CCFD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A4210-FE21-E717-6629-C81E24EC1A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096243-3AC6-42E3-AD39-03BABD4DD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39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E4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5140764-FAF3-DA75-3F81-24E4AC848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7944" y="480059"/>
            <a:ext cx="4556111" cy="589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1216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867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87B3656-797D-3BCD-C1E1-126258AA7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9360" y="480060"/>
            <a:ext cx="4553279" cy="589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9531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F9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52656F8-BD5D-BA9B-4F1B-B3B47826B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4742" y="480060"/>
            <a:ext cx="4562515" cy="590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5679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31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3B3986D-2D85-D76D-618B-251779DBB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9360" y="483726"/>
            <a:ext cx="4553279" cy="589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9512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Holsomback, Nick</dc:creator>
  <cp:lastModifiedBy>Holsomback, Nick</cp:lastModifiedBy>
  <cp:revision>1</cp:revision>
  <dcterms:created xsi:type="dcterms:W3CDTF">2024-10-01T13:01:17Z</dcterms:created>
  <dcterms:modified xsi:type="dcterms:W3CDTF">2024-10-01T13:03:14Z</dcterms:modified>
</cp:coreProperties>
</file>